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1" Type="http://schemas.openxmlformats.org/officeDocument/2006/relationships/hyperlink" Target="https://docs.google.com/presentation/d/11u3_7f9QXhi0pALoR33NA6gD3VbrCToXoEkEstIFxiU/htmlpresent" TargetMode="External"/><Relationship Id="rId10" Type="http://schemas.openxmlformats.org/officeDocument/2006/relationships/hyperlink" Target="https://docs.google.com/presentation/d/11u3_7f9QXhi0pALoR33NA6gD3VbrCToXoEkEstIFxiU/view" TargetMode="External"/><Relationship Id="rId13" Type="http://schemas.openxmlformats.org/officeDocument/2006/relationships/hyperlink" Target="https://docs.google.com/document/d/1vAHWsMgez81cslqXkBGBsL-s0mQ-plTidCIuIypAI94/pub" TargetMode="External"/><Relationship Id="rId12" Type="http://schemas.openxmlformats.org/officeDocument/2006/relationships/hyperlink" Target="https://docs.google.com/document/d/1vAHWsMgez81cslqXkBGBsL-s0mQ-plTidCIuIypAI94/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Jutf-a8H4I9YOd_0PefAITbX8uGMzcD-/view?usp=sharing" TargetMode="External"/><Relationship Id="rId3" Type="http://schemas.openxmlformats.org/officeDocument/2006/relationships/hyperlink" Target="https://drive.google.com/file/d/1Ekr0qHF9m9zB_4MLQtuwjoOC_3vkbyLD/view?usp=sharing" TargetMode="External"/><Relationship Id="rId4" Type="http://schemas.openxmlformats.org/officeDocument/2006/relationships/hyperlink" Target="https://drive.google.com/file/d/1IZK4dlWTbRHmPkAgFPw59kJ6_GAt-D2a/view?usp=sharing" TargetMode="External"/><Relationship Id="rId9" Type="http://schemas.openxmlformats.org/officeDocument/2006/relationships/hyperlink" Target="https://docs.google.com/presentation/d/11u3_7f9QXhi0pALoR33NA6gD3VbrCToXoEkEstIFxiU/pub?start=true&amp;loop=true&amp;delayms=3000" TargetMode="External"/><Relationship Id="rId15" Type="http://schemas.openxmlformats.org/officeDocument/2006/relationships/hyperlink" Target="https://docs.google.com/presentation/d/1TjUQm6JY3EycbBszPbHTkyuInK7ShFOc539hhmLYcv8/edit?usp=sharing" TargetMode="External"/><Relationship Id="rId14" Type="http://schemas.openxmlformats.org/officeDocument/2006/relationships/hyperlink" Target="https://docs.google.com/document/d/1vAHWsMgez81cslqXkBGBsL-s0mQ-plTidCIuIypAI94/view" TargetMode="External"/><Relationship Id="rId17" Type="http://schemas.openxmlformats.org/officeDocument/2006/relationships/hyperlink" Target="https://docs.google.com/presentation/d/1TjUQm6JY3EycbBszPbHTkyuInK7ShFOc539hhmLYcv8/view" TargetMode="External"/><Relationship Id="rId16" Type="http://schemas.openxmlformats.org/officeDocument/2006/relationships/hyperlink" Target="https://docs.google.com/presentation/d/1TjUQm6JY3EycbBszPbHTkyuInK7ShFOc539hhmLYcv8/pub?start=true&amp;loop=true&amp;delayms=3000" TargetMode="External"/><Relationship Id="rId5" Type="http://schemas.openxmlformats.org/officeDocument/2006/relationships/hyperlink" Target="https://docs.google.com/document/d/1RN8SVtUUCtDxZvAWf9Jv2mKrVArXbPa4KRDcE1NmsQw/edit?usp=sharing" TargetMode="External"/><Relationship Id="rId6" Type="http://schemas.openxmlformats.org/officeDocument/2006/relationships/hyperlink" Target="https://docs.google.com/document/d/1RN8SVtUUCtDxZvAWf9Jv2mKrVArXbPa4KRDcE1NmsQw/pub" TargetMode="External"/><Relationship Id="rId18" Type="http://schemas.openxmlformats.org/officeDocument/2006/relationships/hyperlink" Target="https://docs.google.com/presentation/d/1TjUQm6JY3EycbBszPbHTkyuInK7ShFOc539hhmLYcv8/htmlpresent" TargetMode="External"/><Relationship Id="rId7" Type="http://schemas.openxmlformats.org/officeDocument/2006/relationships/hyperlink" Target="https://docs.google.com/document/d/1RN8SVtUUCtDxZvAWf9Jv2mKrVArXbPa4KRDcE1NmsQw/view" TargetMode="External"/><Relationship Id="rId8" Type="http://schemas.openxmlformats.org/officeDocument/2006/relationships/hyperlink" Target="https://docs.google.com/presentation/d/11u3_7f9QXhi0pALoR33NA6gD3VbrCToXoEkEstIFxiU/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1" Type="http://schemas.openxmlformats.org/officeDocument/2006/relationships/hyperlink" Target="https://docs.google.com/presentation/d/11u3_7f9QXhi0pALoR33NA6gD3VbrCToXoEkEstIFxiU/htmlpresent" TargetMode="External"/><Relationship Id="rId10" Type="http://schemas.openxmlformats.org/officeDocument/2006/relationships/hyperlink" Target="https://docs.google.com/presentation/d/11u3_7f9QXhi0pALoR33NA6gD3VbrCToXoEkEstIFxiU/view" TargetMode="External"/><Relationship Id="rId13" Type="http://schemas.openxmlformats.org/officeDocument/2006/relationships/hyperlink" Target="https://docs.google.com/document/d/1vAHWsMgez81cslqXkBGBsL-s0mQ-plTidCIuIypAI94/pub" TargetMode="External"/><Relationship Id="rId12" Type="http://schemas.openxmlformats.org/officeDocument/2006/relationships/hyperlink" Target="https://docs.google.com/document/d/1vAHWsMgez81cslqXkBGBsL-s0mQ-plTidCIuIypAI94/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Jutf-a8H4I9YOd_0PefAITbX8uGMzcD-/view?usp=sharing" TargetMode="External"/><Relationship Id="rId3" Type="http://schemas.openxmlformats.org/officeDocument/2006/relationships/hyperlink" Target="https://drive.google.com/file/d/1Ekr0qHF9m9zB_4MLQtuwjoOC_3vkbyLD/view?usp=sharing" TargetMode="External"/><Relationship Id="rId4" Type="http://schemas.openxmlformats.org/officeDocument/2006/relationships/hyperlink" Target="https://drive.google.com/file/d/1IZK4dlWTbRHmPkAgFPw59kJ6_GAt-D2a/view?usp=sharing" TargetMode="External"/><Relationship Id="rId9" Type="http://schemas.openxmlformats.org/officeDocument/2006/relationships/hyperlink" Target="https://docs.google.com/presentation/d/11u3_7f9QXhi0pALoR33NA6gD3VbrCToXoEkEstIFxiU/pub?start=true&amp;loop=true&amp;delayms=3000" TargetMode="External"/><Relationship Id="rId15" Type="http://schemas.openxmlformats.org/officeDocument/2006/relationships/hyperlink" Target="https://docs.google.com/presentation/d/1TjUQm6JY3EycbBszPbHTkyuInK7ShFOc539hhmLYcv8/edit?usp=sharing" TargetMode="External"/><Relationship Id="rId14" Type="http://schemas.openxmlformats.org/officeDocument/2006/relationships/hyperlink" Target="https://docs.google.com/document/d/1vAHWsMgez81cslqXkBGBsL-s0mQ-plTidCIuIypAI94/view" TargetMode="External"/><Relationship Id="rId17" Type="http://schemas.openxmlformats.org/officeDocument/2006/relationships/hyperlink" Target="https://docs.google.com/presentation/d/1TjUQm6JY3EycbBszPbHTkyuInK7ShFOc539hhmLYcv8/view" TargetMode="External"/><Relationship Id="rId16" Type="http://schemas.openxmlformats.org/officeDocument/2006/relationships/hyperlink" Target="https://docs.google.com/presentation/d/1TjUQm6JY3EycbBszPbHTkyuInK7ShFOc539hhmLYcv8/pub?start=true&amp;loop=true&amp;delayms=3000" TargetMode="External"/><Relationship Id="rId5" Type="http://schemas.openxmlformats.org/officeDocument/2006/relationships/hyperlink" Target="https://docs.google.com/document/d/1RN8SVtUUCtDxZvAWf9Jv2mKrVArXbPa4KRDcE1NmsQw/edit?usp=sharing" TargetMode="External"/><Relationship Id="rId6" Type="http://schemas.openxmlformats.org/officeDocument/2006/relationships/hyperlink" Target="https://docs.google.com/document/d/1RN8SVtUUCtDxZvAWf9Jv2mKrVArXbPa4KRDcE1NmsQw/pub" TargetMode="External"/><Relationship Id="rId18" Type="http://schemas.openxmlformats.org/officeDocument/2006/relationships/hyperlink" Target="https://docs.google.com/presentation/d/1TjUQm6JY3EycbBszPbHTkyuInK7ShFOc539hhmLYcv8/htmlpresent" TargetMode="External"/><Relationship Id="rId7" Type="http://schemas.openxmlformats.org/officeDocument/2006/relationships/hyperlink" Target="https://docs.google.com/document/d/1RN8SVtUUCtDxZvAWf9Jv2mKrVArXbPa4KRDcE1NmsQw/view" TargetMode="External"/><Relationship Id="rId8" Type="http://schemas.openxmlformats.org/officeDocument/2006/relationships/hyperlink" Target="https://docs.google.com/presentation/d/11u3_7f9QXhi0pALoR33NA6gD3VbrCToXoEkEstIFxiU/edit?usp=sharing"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729447676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729447676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https://drive.google.com/file/d/1Jutf-a8H4I9YOd_0PefAITbX8uGMzcD-/view?usp=sharing</a:t>
            </a:r>
            <a:endParaRPr sz="1000"/>
          </a:p>
          <a:p>
            <a:pPr indent="0" lvl="0" marL="0" rtl="0" algn="l">
              <a:spcBef>
                <a:spcPts val="0"/>
              </a:spcBef>
              <a:spcAft>
                <a:spcPts val="0"/>
              </a:spcAft>
              <a:buNone/>
            </a:pPr>
            <a:r>
              <a:rPr lang="en" sz="1000" u="sng">
                <a:solidFill>
                  <a:schemeClr val="hlink"/>
                </a:solidFill>
                <a:hlinkClick r:id="rId3"/>
              </a:rPr>
              <a:t>https://drive.google.com/file/d/1Ekr0qHF9m9zB_4MLQtuwjoOC_3vkbyLD/view?usp=sharing</a:t>
            </a:r>
            <a:endParaRPr sz="1000"/>
          </a:p>
          <a:p>
            <a:pPr indent="0" lvl="0" marL="0" rtl="0" algn="l">
              <a:spcBef>
                <a:spcPts val="0"/>
              </a:spcBef>
              <a:spcAft>
                <a:spcPts val="0"/>
              </a:spcAft>
              <a:buNone/>
            </a:pPr>
            <a:r>
              <a:rPr lang="en" sz="1000" u="sng">
                <a:solidFill>
                  <a:schemeClr val="hlink"/>
                </a:solidFill>
                <a:hlinkClick r:id="rId4"/>
              </a:rPr>
              <a:t>https://drive.google.com/file/d/1IZK4dlWTbRHmPkAgFPw59kJ6_GAt-D2a/view?usp=sharing</a:t>
            </a:r>
            <a:endParaRPr sz="1000"/>
          </a:p>
          <a:p>
            <a:pPr indent="0" lvl="0" marL="0" rtl="0" algn="l">
              <a:spcBef>
                <a:spcPts val="0"/>
              </a:spcBef>
              <a:spcAft>
                <a:spcPts val="0"/>
              </a:spcAft>
              <a:buNone/>
            </a:pPr>
            <a:r>
              <a:rPr lang="en" sz="1000" u="sng">
                <a:solidFill>
                  <a:schemeClr val="hlink"/>
                </a:solidFill>
                <a:hlinkClick r:id="rId5"/>
              </a:rPr>
              <a:t>https://docs.google.com/document/d/1RN8SVtUUCtDxZvAWf9Jv2mKrVArXbPa4KRDcE1NmsQw/edit?usp=sharing</a:t>
            </a:r>
            <a:endParaRPr sz="1000"/>
          </a:p>
          <a:p>
            <a:pPr indent="0" lvl="0" marL="0" rtl="0" algn="l">
              <a:spcBef>
                <a:spcPts val="0"/>
              </a:spcBef>
              <a:spcAft>
                <a:spcPts val="0"/>
              </a:spcAft>
              <a:buNone/>
            </a:pPr>
            <a:r>
              <a:rPr lang="en" sz="1000" u="sng">
                <a:solidFill>
                  <a:schemeClr val="hlink"/>
                </a:solidFill>
                <a:hlinkClick r:id="rId6"/>
              </a:rPr>
              <a:t>https://docs.google.com/document/d/1RN8SVtUUCtDxZvAWf9Jv2mKrVArXbPa4KRDcE1NmsQw/pub</a:t>
            </a:r>
            <a:endParaRPr sz="1000"/>
          </a:p>
          <a:p>
            <a:pPr indent="0" lvl="0" marL="0" rtl="0" algn="l">
              <a:spcBef>
                <a:spcPts val="0"/>
              </a:spcBef>
              <a:spcAft>
                <a:spcPts val="0"/>
              </a:spcAft>
              <a:buNone/>
            </a:pPr>
            <a:r>
              <a:rPr lang="en" sz="1000" u="sng">
                <a:solidFill>
                  <a:schemeClr val="hlink"/>
                </a:solidFill>
                <a:hlinkClick r:id="rId7"/>
              </a:rPr>
              <a:t>https://docs.google.com/document/d/1RN8SVtUUCtDxZvAWf9Jv2mKrVArXbPa4KRDcE1NmsQw/view</a:t>
            </a:r>
            <a:endParaRPr sz="1000"/>
          </a:p>
          <a:p>
            <a:pPr indent="0" lvl="0" marL="0" rtl="0" algn="l">
              <a:spcBef>
                <a:spcPts val="0"/>
              </a:spcBef>
              <a:spcAft>
                <a:spcPts val="0"/>
              </a:spcAft>
              <a:buNone/>
            </a:pPr>
            <a:r>
              <a:rPr lang="en" sz="1000" u="sng">
                <a:solidFill>
                  <a:schemeClr val="hlink"/>
                </a:solidFill>
                <a:hlinkClick r:id="rId8"/>
              </a:rPr>
              <a:t>https://docs.google.com/presentation/d/11u3_7f9QXhi0pALoR33NA6gD3VbrCToXoEkEstIFxiU/edit?usp=sharing</a:t>
            </a:r>
            <a:endParaRPr sz="1000"/>
          </a:p>
          <a:p>
            <a:pPr indent="0" lvl="0" marL="0" rtl="0" algn="l">
              <a:spcBef>
                <a:spcPts val="0"/>
              </a:spcBef>
              <a:spcAft>
                <a:spcPts val="0"/>
              </a:spcAft>
              <a:buNone/>
            </a:pPr>
            <a:r>
              <a:rPr lang="en" sz="1000" u="sng">
                <a:solidFill>
                  <a:schemeClr val="hlink"/>
                </a:solidFill>
                <a:hlinkClick r:id="rId9"/>
              </a:rPr>
              <a:t>https://docs.google.com/presentation/d/11u3_7f9QXhi0pALoR33NA6gD3VbrCToXoEkEstIFxiU/pub?start=true&amp;loop=true&amp;delayms=3000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https://docs.google.com/presentation/d/11u3_7f9QXhi0pALoR33NA6gD3VbrCToXoEkEstIFxiU/view</a:t>
            </a:r>
            <a:endParaRPr sz="1000"/>
          </a:p>
          <a:p>
            <a:pPr indent="0" lvl="0" marL="0" rtl="0" algn="l">
              <a:spcBef>
                <a:spcPts val="0"/>
              </a:spcBef>
              <a:spcAft>
                <a:spcPts val="0"/>
              </a:spcAft>
              <a:buNone/>
            </a:pPr>
            <a:r>
              <a:rPr lang="en" sz="1000" u="sng">
                <a:solidFill>
                  <a:schemeClr val="hlink"/>
                </a:solidFill>
                <a:hlinkClick r:id="rId11"/>
              </a:rPr>
              <a:t>https://docs.google.com/presentation/d/11u3_7f9QXhi0pALoR33NA6gD3VbrCToXoEkEstIFxiU/htmlpresent</a:t>
            </a:r>
            <a:endParaRPr sz="1000"/>
          </a:p>
          <a:p>
            <a:pPr indent="0" lvl="0" marL="0" rtl="0" algn="l">
              <a:spcBef>
                <a:spcPts val="0"/>
              </a:spcBef>
              <a:spcAft>
                <a:spcPts val="0"/>
              </a:spcAft>
              <a:buNone/>
            </a:pPr>
            <a:r>
              <a:rPr lang="en" sz="1000" u="sng">
                <a:solidFill>
                  <a:schemeClr val="hlink"/>
                </a:solidFill>
                <a:hlinkClick r:id="rId12"/>
              </a:rPr>
              <a:t>https://docs.google.com/document/d/1vAHWsMgez81cslqXkBGBsL-s0mQ-plTidCIuIypAI94/edit?usp=sharing</a:t>
            </a:r>
            <a:endParaRPr sz="1000"/>
          </a:p>
          <a:p>
            <a:pPr indent="0" lvl="0" marL="0" rtl="0" algn="l">
              <a:spcBef>
                <a:spcPts val="0"/>
              </a:spcBef>
              <a:spcAft>
                <a:spcPts val="0"/>
              </a:spcAft>
              <a:buNone/>
            </a:pPr>
            <a:r>
              <a:rPr lang="en" sz="1000" u="sng">
                <a:solidFill>
                  <a:schemeClr val="hlink"/>
                </a:solidFill>
                <a:hlinkClick r:id="rId13"/>
              </a:rPr>
              <a:t>https://docs.google.com/document/d/1vAHWsMgez81cslqXkBGBsL-s0mQ-plTidCIuIypAI94/pub</a:t>
            </a:r>
            <a:endParaRPr sz="1000"/>
          </a:p>
          <a:p>
            <a:pPr indent="0" lvl="0" marL="0" rtl="0" algn="l">
              <a:spcBef>
                <a:spcPts val="0"/>
              </a:spcBef>
              <a:spcAft>
                <a:spcPts val="0"/>
              </a:spcAft>
              <a:buNone/>
            </a:pPr>
            <a:r>
              <a:rPr lang="en" sz="1000" u="sng">
                <a:solidFill>
                  <a:schemeClr val="hlink"/>
                </a:solidFill>
                <a:hlinkClick r:id="rId14"/>
              </a:rPr>
              <a:t>https://docs.google.com/document/d/1vAHWsMgez81cslqXkBGBsL-s0mQ-plTidCIuIypAI94/view</a:t>
            </a:r>
            <a:endParaRPr sz="1000"/>
          </a:p>
          <a:p>
            <a:pPr indent="0" lvl="0" marL="0" rtl="0" algn="l">
              <a:spcBef>
                <a:spcPts val="0"/>
              </a:spcBef>
              <a:spcAft>
                <a:spcPts val="0"/>
              </a:spcAft>
              <a:buNone/>
            </a:pPr>
            <a:r>
              <a:rPr lang="en" sz="1000" u="sng">
                <a:solidFill>
                  <a:schemeClr val="hlink"/>
                </a:solidFill>
                <a:hlinkClick r:id="rId15"/>
              </a:rPr>
              <a:t>https://docs.google.com/presentation/d/1TjUQm6JY3EycbBszPbHTkyuInK7ShFOc539hhmLYcv8/edit?usp=sharing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https://docs.google.com/presentation/d/1TjUQm6JY3EycbBszPbHTkyuInK7ShFOc539hhmLYcv8/pub?start=true&amp;loop=true&amp;delayms=3000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https://docs.google.com/presentation/d/1TjUQm6JY3EycbBszPbHTkyuInK7ShFOc539hhmLYcv8/view</a:t>
            </a:r>
            <a:endParaRPr sz="1000"/>
          </a:p>
          <a:p>
            <a:pPr indent="0" lvl="0" marL="0" rtl="0" algn="l">
              <a:spcBef>
                <a:spcPts val="0"/>
              </a:spcBef>
              <a:spcAft>
                <a:spcPts val="0"/>
              </a:spcAft>
              <a:buNone/>
            </a:pPr>
            <a:r>
              <a:rPr lang="en" sz="1000" u="sng">
                <a:solidFill>
                  <a:schemeClr val="hlink"/>
                </a:solidFill>
                <a:hlinkClick r:id="rId18"/>
              </a:rPr>
              <a:t>https://docs.google.com/presentation/d/1TjUQm6JY3EycbBszPbHTkyuInK7ShFOc539hhmLYcv8/htmlpresent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1729447676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1729447676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rustic wedding photo booth,wedding selfie booth,giphy booth,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729447676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729447676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729447676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729447676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1729447676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1729447676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rustic wedding photo booth,wedding selfie booth,giphy booth, </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1729447676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1729447676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1729447676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1729447676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1729447676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1729447676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729447676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729447676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rustic wedding photo booth,wedding selfie booth,giphy booth, </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729447676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729447676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https://drive.google.com/file/d/1Jutf-a8H4I9YOd_0PefAITbX8uGMzcD-/view?usp=sharing</a:t>
            </a:r>
            <a:endParaRPr sz="1000"/>
          </a:p>
          <a:p>
            <a:pPr indent="0" lvl="0" marL="0" rtl="0" algn="l">
              <a:spcBef>
                <a:spcPts val="0"/>
              </a:spcBef>
              <a:spcAft>
                <a:spcPts val="0"/>
              </a:spcAft>
              <a:buNone/>
            </a:pPr>
            <a:r>
              <a:rPr lang="en" sz="1000" u="sng">
                <a:solidFill>
                  <a:schemeClr val="hlink"/>
                </a:solidFill>
                <a:hlinkClick r:id="rId3"/>
              </a:rPr>
              <a:t>https://drive.google.com/file/d/1Ekr0qHF9m9zB_4MLQtuwjoOC_3vkbyLD/view?usp=sharing</a:t>
            </a:r>
            <a:endParaRPr sz="1000"/>
          </a:p>
          <a:p>
            <a:pPr indent="0" lvl="0" marL="0" rtl="0" algn="l">
              <a:spcBef>
                <a:spcPts val="0"/>
              </a:spcBef>
              <a:spcAft>
                <a:spcPts val="0"/>
              </a:spcAft>
              <a:buNone/>
            </a:pPr>
            <a:r>
              <a:rPr lang="en" sz="1000" u="sng">
                <a:solidFill>
                  <a:schemeClr val="hlink"/>
                </a:solidFill>
                <a:hlinkClick r:id="rId4"/>
              </a:rPr>
              <a:t>https://drive.google.com/file/d/1IZK4dlWTbRHmPkAgFPw59kJ6_GAt-D2a/view?usp=sharing</a:t>
            </a:r>
            <a:endParaRPr sz="1000"/>
          </a:p>
          <a:p>
            <a:pPr indent="0" lvl="0" marL="0" rtl="0" algn="l">
              <a:spcBef>
                <a:spcPts val="0"/>
              </a:spcBef>
              <a:spcAft>
                <a:spcPts val="0"/>
              </a:spcAft>
              <a:buNone/>
            </a:pPr>
            <a:r>
              <a:rPr lang="en" sz="1000" u="sng">
                <a:solidFill>
                  <a:schemeClr val="hlink"/>
                </a:solidFill>
                <a:hlinkClick r:id="rId5"/>
              </a:rPr>
              <a:t>https://docs.google.com/document/d/1RN8SVtUUCtDxZvAWf9Jv2mKrVArXbPa4KRDcE1NmsQw/edit?usp=sharing</a:t>
            </a:r>
            <a:endParaRPr sz="1000"/>
          </a:p>
          <a:p>
            <a:pPr indent="0" lvl="0" marL="0" rtl="0" algn="l">
              <a:spcBef>
                <a:spcPts val="0"/>
              </a:spcBef>
              <a:spcAft>
                <a:spcPts val="0"/>
              </a:spcAft>
              <a:buNone/>
            </a:pPr>
            <a:r>
              <a:rPr lang="en" sz="1000" u="sng">
                <a:solidFill>
                  <a:schemeClr val="hlink"/>
                </a:solidFill>
                <a:hlinkClick r:id="rId6"/>
              </a:rPr>
              <a:t>https://docs.google.com/document/d/1RN8SVtUUCtDxZvAWf9Jv2mKrVArXbPa4KRDcE1NmsQw/pub</a:t>
            </a:r>
            <a:endParaRPr sz="1000"/>
          </a:p>
          <a:p>
            <a:pPr indent="0" lvl="0" marL="0" rtl="0" algn="l">
              <a:spcBef>
                <a:spcPts val="0"/>
              </a:spcBef>
              <a:spcAft>
                <a:spcPts val="0"/>
              </a:spcAft>
              <a:buNone/>
            </a:pPr>
            <a:r>
              <a:rPr lang="en" sz="1000" u="sng">
                <a:solidFill>
                  <a:schemeClr val="hlink"/>
                </a:solidFill>
                <a:hlinkClick r:id="rId7"/>
              </a:rPr>
              <a:t>https://docs.google.com/document/d/1RN8SVtUUCtDxZvAWf9Jv2mKrVArXbPa4KRDcE1NmsQw/view</a:t>
            </a:r>
            <a:endParaRPr sz="1000"/>
          </a:p>
          <a:p>
            <a:pPr indent="0" lvl="0" marL="0" rtl="0" algn="l">
              <a:spcBef>
                <a:spcPts val="0"/>
              </a:spcBef>
              <a:spcAft>
                <a:spcPts val="0"/>
              </a:spcAft>
              <a:buNone/>
            </a:pPr>
            <a:r>
              <a:rPr lang="en" sz="1000" u="sng">
                <a:solidFill>
                  <a:schemeClr val="hlink"/>
                </a:solidFill>
                <a:hlinkClick r:id="rId8"/>
              </a:rPr>
              <a:t>https://docs.google.com/presentation/d/11u3_7f9QXhi0pALoR33NA6gD3VbrCToXoEkEstIFxiU/edit?usp=sharing</a:t>
            </a:r>
            <a:endParaRPr sz="1000"/>
          </a:p>
          <a:p>
            <a:pPr indent="0" lvl="0" marL="0" rtl="0" algn="l">
              <a:spcBef>
                <a:spcPts val="0"/>
              </a:spcBef>
              <a:spcAft>
                <a:spcPts val="0"/>
              </a:spcAft>
              <a:buNone/>
            </a:pPr>
            <a:r>
              <a:rPr lang="en" sz="1000" u="sng">
                <a:solidFill>
                  <a:schemeClr val="hlink"/>
                </a:solidFill>
                <a:hlinkClick r:id="rId9"/>
              </a:rPr>
              <a:t>https://docs.google.com/presentation/d/11u3_7f9QXhi0pALoR33NA6gD3VbrCToXoEkEstIFxiU/pub?start=true&amp;loop=true&amp;delayms=3000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https://docs.google.com/presentation/d/11u3_7f9QXhi0pALoR33NA6gD3VbrCToXoEkEstIFxiU/view</a:t>
            </a:r>
            <a:endParaRPr sz="1000"/>
          </a:p>
          <a:p>
            <a:pPr indent="0" lvl="0" marL="0" rtl="0" algn="l">
              <a:spcBef>
                <a:spcPts val="0"/>
              </a:spcBef>
              <a:spcAft>
                <a:spcPts val="0"/>
              </a:spcAft>
              <a:buNone/>
            </a:pPr>
            <a:r>
              <a:rPr lang="en" sz="1000" u="sng">
                <a:solidFill>
                  <a:schemeClr val="hlink"/>
                </a:solidFill>
                <a:hlinkClick r:id="rId11"/>
              </a:rPr>
              <a:t>https://docs.google.com/presentation/d/11u3_7f9QXhi0pALoR33NA6gD3VbrCToXoEkEstIFxiU/htmlpresent</a:t>
            </a:r>
            <a:endParaRPr sz="1000"/>
          </a:p>
          <a:p>
            <a:pPr indent="0" lvl="0" marL="0" rtl="0" algn="l">
              <a:spcBef>
                <a:spcPts val="0"/>
              </a:spcBef>
              <a:spcAft>
                <a:spcPts val="0"/>
              </a:spcAft>
              <a:buNone/>
            </a:pPr>
            <a:r>
              <a:rPr lang="en" sz="1000" u="sng">
                <a:solidFill>
                  <a:schemeClr val="hlink"/>
                </a:solidFill>
                <a:hlinkClick r:id="rId12"/>
              </a:rPr>
              <a:t>https://docs.google.com/document/d/1vAHWsMgez81cslqXkBGBsL-s0mQ-plTidCIuIypAI94/edit?usp=sharing</a:t>
            </a:r>
            <a:endParaRPr sz="1000"/>
          </a:p>
          <a:p>
            <a:pPr indent="0" lvl="0" marL="0" rtl="0" algn="l">
              <a:spcBef>
                <a:spcPts val="0"/>
              </a:spcBef>
              <a:spcAft>
                <a:spcPts val="0"/>
              </a:spcAft>
              <a:buNone/>
            </a:pPr>
            <a:r>
              <a:rPr lang="en" sz="1000" u="sng">
                <a:solidFill>
                  <a:schemeClr val="hlink"/>
                </a:solidFill>
                <a:hlinkClick r:id="rId13"/>
              </a:rPr>
              <a:t>https://docs.google.com/document/d/1vAHWsMgez81cslqXkBGBsL-s0mQ-plTidCIuIypAI94/pub</a:t>
            </a:r>
            <a:endParaRPr sz="1000"/>
          </a:p>
          <a:p>
            <a:pPr indent="0" lvl="0" marL="0" rtl="0" algn="l">
              <a:spcBef>
                <a:spcPts val="0"/>
              </a:spcBef>
              <a:spcAft>
                <a:spcPts val="0"/>
              </a:spcAft>
              <a:buNone/>
            </a:pPr>
            <a:r>
              <a:rPr lang="en" sz="1000" u="sng">
                <a:solidFill>
                  <a:schemeClr val="hlink"/>
                </a:solidFill>
                <a:hlinkClick r:id="rId14"/>
              </a:rPr>
              <a:t>https://docs.google.com/document/d/1vAHWsMgez81cslqXkBGBsL-s0mQ-plTidCIuIypAI94/view</a:t>
            </a:r>
            <a:endParaRPr sz="1000"/>
          </a:p>
          <a:p>
            <a:pPr indent="0" lvl="0" marL="0" rtl="0" algn="l">
              <a:spcBef>
                <a:spcPts val="0"/>
              </a:spcBef>
              <a:spcAft>
                <a:spcPts val="0"/>
              </a:spcAft>
              <a:buNone/>
            </a:pPr>
            <a:r>
              <a:rPr lang="en" sz="1000" u="sng">
                <a:solidFill>
                  <a:schemeClr val="hlink"/>
                </a:solidFill>
                <a:hlinkClick r:id="rId15"/>
              </a:rPr>
              <a:t>https://docs.google.com/presentation/d/1TjUQm6JY3EycbBszPbHTkyuInK7ShFOc539hhmLYcv8/edit?usp=sharing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https://docs.google.com/presentation/d/1TjUQm6JY3EycbBszPbHTkyuInK7ShFOc539hhmLYcv8/pub?start=true&amp;loop=true&amp;delayms=3000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https://docs.google.com/presentation/d/1TjUQm6JY3EycbBszPbHTkyuInK7ShFOc539hhmLYcv8/view</a:t>
            </a:r>
            <a:endParaRPr sz="1000"/>
          </a:p>
          <a:p>
            <a:pPr indent="0" lvl="0" marL="0" rtl="0" algn="l">
              <a:spcBef>
                <a:spcPts val="0"/>
              </a:spcBef>
              <a:spcAft>
                <a:spcPts val="0"/>
              </a:spcAft>
              <a:buNone/>
            </a:pPr>
            <a:r>
              <a:rPr lang="en" sz="1000" u="sng">
                <a:solidFill>
                  <a:schemeClr val="hlink"/>
                </a:solidFill>
                <a:hlinkClick r:id="rId18"/>
              </a:rPr>
              <a:t>https://docs.google.com/presentation/d/1TjUQm6JY3EycbBszPbHTkyuInK7ShFOc539hhmLYcv8/htmlpresent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roamingboothorangecounty/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roamingboothorangecounty/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roamingboothorangecounty/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roamingboothorangecounty/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docs.google.com/presentation/d/11u3_7f9QXhi0pALoR33NA6gD3VbrCToXoEkEstIFxiU/view" TargetMode="External"/><Relationship Id="rId10" Type="http://schemas.openxmlformats.org/officeDocument/2006/relationships/hyperlink" Target="https://docs.google.com/presentation/d/11u3_7f9QXhi0pALoR33NA6gD3VbrCToXoEkEstIFxiU/pub?start=true&amp;loop=true&amp;delayms=3000" TargetMode="External"/><Relationship Id="rId13" Type="http://schemas.openxmlformats.org/officeDocument/2006/relationships/hyperlink" Target="https://docs.google.com/document/d/1vAHWsMgez81cslqXkBGBsL-s0mQ-plTidCIuIypAI94/edit?usp=sharing" TargetMode="External"/><Relationship Id="rId12" Type="http://schemas.openxmlformats.org/officeDocument/2006/relationships/hyperlink" Target="https://docs.google.com/presentation/d/11u3_7f9QXhi0pALoR33NA6gD3VbrCToXoEkEstIFxiU/htmlpresent"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Jutf-a8H4I9YOd_0PefAITbX8uGMzcD-/view?usp=sharing" TargetMode="External"/><Relationship Id="rId4" Type="http://schemas.openxmlformats.org/officeDocument/2006/relationships/hyperlink" Target="https://drive.google.com/file/d/1Ekr0qHF9m9zB_4MLQtuwjoOC_3vkbyLD/view?usp=sharing" TargetMode="External"/><Relationship Id="rId9" Type="http://schemas.openxmlformats.org/officeDocument/2006/relationships/hyperlink" Target="https://docs.google.com/presentation/d/11u3_7f9QXhi0pALoR33NA6gD3VbrCToXoEkEstIFxiU/edit?usp=sharing" TargetMode="External"/><Relationship Id="rId15" Type="http://schemas.openxmlformats.org/officeDocument/2006/relationships/hyperlink" Target="https://docs.google.com/document/d/1vAHWsMgez81cslqXkBGBsL-s0mQ-plTidCIuIypAI94/view" TargetMode="External"/><Relationship Id="rId14" Type="http://schemas.openxmlformats.org/officeDocument/2006/relationships/hyperlink" Target="https://docs.google.com/document/d/1vAHWsMgez81cslqXkBGBsL-s0mQ-plTidCIuIypAI94/pub" TargetMode="External"/><Relationship Id="rId17" Type="http://schemas.openxmlformats.org/officeDocument/2006/relationships/hyperlink" Target="https://docs.google.com/presentation/d/1TjUQm6JY3EycbBszPbHTkyuInK7ShFOc539hhmLYcv8/pub?start=true&amp;loop=true&amp;delayms=3000" TargetMode="External"/><Relationship Id="rId16" Type="http://schemas.openxmlformats.org/officeDocument/2006/relationships/hyperlink" Target="https://docs.google.com/presentation/d/1TjUQm6JY3EycbBszPbHTkyuInK7ShFOc539hhmLYcv8/edit?usp=sharing" TargetMode="External"/><Relationship Id="rId5" Type="http://schemas.openxmlformats.org/officeDocument/2006/relationships/hyperlink" Target="https://drive.google.com/file/d/1IZK4dlWTbRHmPkAgFPw59kJ6_GAt-D2a/view?usp=sharing" TargetMode="External"/><Relationship Id="rId19" Type="http://schemas.openxmlformats.org/officeDocument/2006/relationships/hyperlink" Target="https://docs.google.com/presentation/d/1TjUQm6JY3EycbBszPbHTkyuInK7ShFOc539hhmLYcv8/htmlpresent" TargetMode="External"/><Relationship Id="rId6" Type="http://schemas.openxmlformats.org/officeDocument/2006/relationships/hyperlink" Target="https://docs.google.com/document/d/1RN8SVtUUCtDxZvAWf9Jv2mKrVArXbPa4KRDcE1NmsQw/edit?usp=sharing" TargetMode="External"/><Relationship Id="rId18" Type="http://schemas.openxmlformats.org/officeDocument/2006/relationships/hyperlink" Target="https://docs.google.com/presentation/d/1TjUQm6JY3EycbBszPbHTkyuInK7ShFOc539hhmLYcv8/view" TargetMode="External"/><Relationship Id="rId7" Type="http://schemas.openxmlformats.org/officeDocument/2006/relationships/hyperlink" Target="https://docs.google.com/document/d/1RN8SVtUUCtDxZvAWf9Jv2mKrVArXbPa4KRDcE1NmsQw/pub" TargetMode="External"/><Relationship Id="rId8" Type="http://schemas.openxmlformats.org/officeDocument/2006/relationships/hyperlink" Target="https://docs.google.com/document/d/1RN8SVtUUCtDxZvAWf9Jv2mKrVArXbPa4KRDcE1NmsQw/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selfie booth</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https://sites.google.com/view/roamingboothorangecounty/home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selfie booth</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https://sites.google.com/view/roamingboothorangecounty/home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selfie booth" id="60" name="Google Shape;60;p14" title="wedding selfie booth">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selfie booth</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Discover the difference with our LED lighting, helpful staff, VIP setup, and Our interactive 360 Photo Booth is a video experience that creates instantly shareable videos in about 10 seconds or less at your event. Videos can be branded anywhere and add on special effects; Add confetti or interactive props for an extraordinary 360 video experience!&amp;nbsp;Our 360 degree photo booth is the most sturdy in the industry, and can be located on any hard, flat surface. Our 360 Photo Booth is a showcase piece that people love watching or staring in, and is always a HUGE instant hit at any Orange County event and a big crowd-pleaser!&amp;nbsp;When our 360 Slow Motion Video Booth is enclosed, it becomes a branded photo experience, Perfect for: Social Events, Black Tie Events, Sporting Events, Corporate Events, and Promotional Events.&amp;nbsp;Say hello to our most memorable Orange County event photo booth rental , the 360 Booth Rental! This show-stopping social experience includes super fun 360 degree videos with special effects, instant sharing, an online gallery, data capture, downloadable files, and more! What type of events do we recommend the 360 Booth for? Any type of event including corporate events, weddings, Bar and Bat Mitzvahs, and great ice breaker for guests.&amp;nbsp;Our 360 photo booth is a crowd pleaser and produces instant viral content for social media sharing! A 360 photo booth is one of the best new photo booth innovations that is a game changer for corporate events. This interactive experience allows guests to capture videos in 360 degrees, which makes it perfect for a variety of different events; Great For Weddings, Corporate Events, Birthdays, Holiday Parties or any OC event.&amp;nbsp;&amp;nbsp;</a:t>
            </a:r>
            <a:endParaRPr sz="800"/>
          </a:p>
          <a:p>
            <a:pPr indent="0" lvl="0" marL="0" rtl="0" algn="l">
              <a:spcBef>
                <a:spcPts val="0"/>
              </a:spcBef>
              <a:spcAft>
                <a:spcPts val="0"/>
              </a:spcAft>
              <a:buNone/>
            </a:pPr>
            <a:r>
              <a:rPr lang="en" sz="1000" u="sng">
                <a:solidFill>
                  <a:schemeClr val="hlink"/>
                </a:solidFill>
                <a:hlinkClick r:id="rId3"/>
              </a:rPr>
              <a:t>https://sites.google.com/view/roamingboothorangecounty/home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rustic wedding photo booth</a:t>
            </a:r>
            <a:endParaRPr sz="800"/>
          </a:p>
          <a:p>
            <a:pPr indent="0" lvl="0" marL="0" rtl="0" algn="l">
              <a:spcBef>
                <a:spcPts val="0"/>
              </a:spcBef>
              <a:spcAft>
                <a:spcPts val="0"/>
              </a:spcAft>
              <a:buNone/>
            </a:pPr>
            <a:r>
              <a:rPr lang="en" sz="800"/>
              <a:t>wedding selfie booth</a:t>
            </a:r>
            <a:endParaRPr sz="800"/>
          </a:p>
          <a:p>
            <a:pPr indent="0" lvl="0" marL="0" rtl="0" algn="l">
              <a:spcBef>
                <a:spcPts val="0"/>
              </a:spcBef>
              <a:spcAft>
                <a:spcPts val="0"/>
              </a:spcAft>
              <a:buNone/>
            </a:pPr>
            <a:r>
              <a:rPr lang="en" sz="800"/>
              <a:t>giphy booth, </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Make an event that everyone will remember and enjoy for years, and the Vogue Photo Booth makes for a dynamic environment where a futuristic light display will bring out your inner supermodel. Pose for the camera with our Light Tunnel Vogue Photo Booth Rental, The Standard Vogue Photo Booth Package comes with a digital only experience, and you can choose to add-on printing at an additional cost. Make your visitors feel like they're on the runway by striking a pose in our Vogue Photo Booth, the most technologically advanced photo booths in Los Angeles and Orange County.&#10;" id="87" name="Google Shape;87;p19" title="wedding selfie booth">
            <a:hlinkClick r:id="rId3"/>
          </p:cNvPr>
          <p:cNvPicPr preferRelativeResize="0"/>
          <p:nvPr/>
        </p:nvPicPr>
        <p:blipFill>
          <a:blip r:embed="rId4">
            <a:alphaModFix/>
          </a:blip>
          <a:stretch>
            <a:fillRect/>
          </a:stretch>
        </p:blipFill>
        <p:spPr>
          <a:xfrm>
            <a:off x="1714500" y="661988"/>
            <a:ext cx="5715000" cy="38195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 html</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